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artinkin.net/uploads/posts/2021-01/1610813987_16-p-fon-dlya-prezentatsii-pdd-detyam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5" y="1556792"/>
            <a:ext cx="6696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alibri" pitchFamily="34" charset="0"/>
              </a:rPr>
              <a:t>« За безопасность дорожного движения»</a:t>
            </a:r>
          </a:p>
          <a:p>
            <a:pPr algn="ctr"/>
            <a:r>
              <a:rPr lang="ru-RU" sz="4000" dirty="0" smtClean="0">
                <a:latin typeface="Calibri" pitchFamily="34" charset="0"/>
              </a:rPr>
              <a:t>Создание </a:t>
            </a:r>
            <a:r>
              <a:rPr lang="ru-RU" sz="4000" dirty="0" err="1" smtClean="0">
                <a:latin typeface="Calibri" pitchFamily="34" charset="0"/>
              </a:rPr>
              <a:t>световозвращающих</a:t>
            </a:r>
            <a:r>
              <a:rPr lang="ru-RU" sz="4000" dirty="0" smtClean="0">
                <a:latin typeface="Calibri" pitchFamily="34" charset="0"/>
              </a:rPr>
              <a:t> значков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5157192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Структурное подразделение МДОБУ </a:t>
            </a:r>
            <a:r>
              <a:rPr lang="ru-RU" sz="1200" dirty="0" err="1" smtClean="0"/>
              <a:t>Ирбейский</a:t>
            </a:r>
            <a:r>
              <a:rPr lang="ru-RU" sz="1200" dirty="0" smtClean="0"/>
              <a:t> </a:t>
            </a:r>
            <a:r>
              <a:rPr lang="ru-RU" sz="1200" dirty="0" err="1" smtClean="0"/>
              <a:t>д</a:t>
            </a:r>
            <a:r>
              <a:rPr lang="ru-RU" sz="1200" dirty="0" smtClean="0"/>
              <a:t>/с №4 - </a:t>
            </a:r>
            <a:r>
              <a:rPr lang="ru-RU" sz="1200" dirty="0" err="1" smtClean="0"/>
              <a:t>Ирбейский</a:t>
            </a:r>
            <a:r>
              <a:rPr lang="ru-RU" sz="1200" dirty="0" smtClean="0"/>
              <a:t> </a:t>
            </a:r>
            <a:r>
              <a:rPr lang="ru-RU" sz="1200" dirty="0" err="1" smtClean="0"/>
              <a:t>д</a:t>
            </a:r>
            <a:r>
              <a:rPr lang="ru-RU" sz="1200" dirty="0" smtClean="0"/>
              <a:t>/с " Золотой </a:t>
            </a:r>
            <a:r>
              <a:rPr lang="ru-RU" sz="1200" dirty="0" smtClean="0"/>
              <a:t>ключик«.</a:t>
            </a:r>
          </a:p>
          <a:p>
            <a:r>
              <a:rPr lang="ru-RU" sz="1200" dirty="0" smtClean="0"/>
              <a:t>Воспитатель: Виноградова Н.В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908720"/>
            <a:ext cx="66967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Цель: </a:t>
            </a:r>
            <a:r>
              <a:rPr lang="ru-RU" sz="3200" dirty="0" smtClean="0"/>
              <a:t>формирование основ безопасного поведения на дороге.</a:t>
            </a:r>
          </a:p>
          <a:p>
            <a:pPr algn="just"/>
            <a:r>
              <a:rPr lang="ru-RU" sz="3200" b="1" dirty="0" smtClean="0"/>
              <a:t>Материалы: </a:t>
            </a:r>
            <a:r>
              <a:rPr lang="ru-RU" sz="3200" dirty="0" smtClean="0"/>
              <a:t>фломастеры, </a:t>
            </a:r>
            <a:r>
              <a:rPr lang="ru-RU" sz="3200" dirty="0" err="1" smtClean="0"/>
              <a:t>световозвращающие</a:t>
            </a:r>
            <a:r>
              <a:rPr lang="ru-RU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 smtClean="0"/>
              <a:t>элементы в форме геометрических фигур, листы декоративной пенки, кисточки, клей ПВА, ножницы, </a:t>
            </a:r>
            <a:r>
              <a:rPr lang="ru-RU" sz="3200" dirty="0" err="1" smtClean="0"/>
              <a:t>лейкало</a:t>
            </a:r>
            <a:r>
              <a:rPr lang="ru-RU" sz="3200" dirty="0" smtClean="0"/>
              <a:t> бабочек и мишек.</a:t>
            </a:r>
          </a:p>
          <a:p>
            <a:pPr algn="just"/>
            <a:r>
              <a:rPr lang="ru-RU" sz="3200" dirty="0" smtClean="0"/>
              <a:t>В изготовлении значков принимали участие дети второй младшей группы: « </a:t>
            </a:r>
            <a:r>
              <a:rPr lang="ru-RU" sz="3200" dirty="0" err="1" smtClean="0"/>
              <a:t>Смешарики</a:t>
            </a:r>
            <a:r>
              <a:rPr lang="ru-RU" sz="3200" dirty="0" smtClean="0"/>
              <a:t>».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5966" y="908720"/>
            <a:ext cx="249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Э тапы изготовления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556792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1.Ребята совместно с педагогом</a:t>
            </a:r>
          </a:p>
          <a:p>
            <a:r>
              <a:rPr lang="ru-RU" dirty="0" smtClean="0"/>
              <a:t>Обводили лекало будущих значков.</a:t>
            </a:r>
          </a:p>
          <a:p>
            <a:endParaRPr lang="ru-RU" dirty="0"/>
          </a:p>
        </p:txBody>
      </p:sp>
      <p:pic>
        <p:nvPicPr>
          <p:cNvPr id="8194" name="Picture 2" descr="C:\Users\user\Desktop\PD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3096344" cy="34563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162880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2.Далее вырезали ножницами</a:t>
            </a:r>
          </a:p>
          <a:p>
            <a:r>
              <a:rPr lang="ru-RU" dirty="0" smtClean="0"/>
              <a:t>з</a:t>
            </a:r>
            <a:r>
              <a:rPr lang="ru-RU" dirty="0" smtClean="0"/>
              <a:t>аготовки.</a:t>
            </a:r>
            <a:endParaRPr lang="ru-RU" dirty="0"/>
          </a:p>
        </p:txBody>
      </p:sp>
      <p:pic>
        <p:nvPicPr>
          <p:cNvPr id="8195" name="Picture 3" descr="C:\Users\user\Desktop\PD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08920"/>
            <a:ext cx="3456384" cy="3552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126876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3.Приклеивали к вырезанным заготовкам </a:t>
            </a:r>
            <a:r>
              <a:rPr lang="ru-RU" dirty="0" err="1" smtClean="0"/>
              <a:t>световозвращающие</a:t>
            </a:r>
            <a:r>
              <a:rPr lang="ru-RU" dirty="0" smtClean="0"/>
              <a:t> </a:t>
            </a:r>
            <a:r>
              <a:rPr lang="ru-RU" dirty="0" smtClean="0"/>
              <a:t>элементы, при помощи кисточки и клея ПВА.</a:t>
            </a:r>
          </a:p>
          <a:p>
            <a:pPr algn="just"/>
            <a:endParaRPr lang="ru-RU" dirty="0"/>
          </a:p>
        </p:txBody>
      </p:sp>
      <p:pic>
        <p:nvPicPr>
          <p:cNvPr id="7169" name="Picture 1" descr="C:\Users\user\Desktop\PD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3171546" cy="3744416"/>
          </a:xfrm>
          <a:prstGeom prst="rect">
            <a:avLst/>
          </a:prstGeom>
          <a:noFill/>
        </p:spPr>
      </p:pic>
      <p:pic>
        <p:nvPicPr>
          <p:cNvPr id="7170" name="Picture 2" descr="C:\Users\user\Desktop\PD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1"/>
            <a:ext cx="3384376" cy="3776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1052736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При помощи двухстороннего скотча, приклеиваем наши значки к курточкам.</a:t>
            </a:r>
          </a:p>
          <a:p>
            <a:endParaRPr lang="ru-RU" dirty="0"/>
          </a:p>
        </p:txBody>
      </p:sp>
      <p:pic>
        <p:nvPicPr>
          <p:cNvPr id="6145" name="Picture 1" descr="C:\Users\user\Desktop\PDD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3024336" cy="3744416"/>
          </a:xfrm>
          <a:prstGeom prst="rect">
            <a:avLst/>
          </a:prstGeom>
          <a:noFill/>
        </p:spPr>
      </p:pic>
      <p:pic>
        <p:nvPicPr>
          <p:cNvPr id="6146" name="Picture 2" descr="C:\Users\user\Desktop\PDD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16832"/>
            <a:ext cx="289193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888/00049c67-17a4c585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1124744"/>
            <a:ext cx="561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Родители сфотографировали своих детей на улице, демонстрируя наши </a:t>
            </a:r>
            <a:r>
              <a:rPr lang="ru-RU" dirty="0" err="1" smtClean="0"/>
              <a:t>световозвращающие</a:t>
            </a:r>
            <a:r>
              <a:rPr lang="ru-RU" dirty="0" smtClean="0"/>
              <a:t> значки.</a:t>
            </a:r>
          </a:p>
          <a:p>
            <a:endParaRPr lang="ru-RU" dirty="0"/>
          </a:p>
        </p:txBody>
      </p:sp>
      <p:pic>
        <p:nvPicPr>
          <p:cNvPr id="5121" name="Picture 1" descr="C:\Users\user\Desktop\PDD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2664296" cy="4104457"/>
          </a:xfrm>
          <a:prstGeom prst="rect">
            <a:avLst/>
          </a:prstGeom>
          <a:noFill/>
        </p:spPr>
      </p:pic>
      <p:pic>
        <p:nvPicPr>
          <p:cNvPr id="5122" name="Picture 2" descr="C:\Users\user\Desktop\PDD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010" y="1988840"/>
            <a:ext cx="307834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134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2021-12-12T07:20:28Z</dcterms:created>
  <dcterms:modified xsi:type="dcterms:W3CDTF">2021-12-12T08:11:25Z</dcterms:modified>
</cp:coreProperties>
</file>