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85" r:id="rId4"/>
    <p:sldId id="261" r:id="rId5"/>
    <p:sldId id="287" r:id="rId6"/>
    <p:sldId id="262" r:id="rId7"/>
    <p:sldId id="290" r:id="rId8"/>
    <p:sldId id="292" r:id="rId9"/>
    <p:sldId id="263" r:id="rId10"/>
    <p:sldId id="294" r:id="rId11"/>
    <p:sldId id="295" r:id="rId12"/>
    <p:sldId id="264" r:id="rId13"/>
    <p:sldId id="265" r:id="rId14"/>
    <p:sldId id="298" r:id="rId15"/>
    <p:sldId id="300" r:id="rId16"/>
    <p:sldId id="299" r:id="rId17"/>
    <p:sldId id="267" r:id="rId18"/>
    <p:sldId id="312" r:id="rId19"/>
    <p:sldId id="270" r:id="rId20"/>
    <p:sldId id="281" r:id="rId21"/>
    <p:sldId id="282" r:id="rId22"/>
    <p:sldId id="328" r:id="rId23"/>
    <p:sldId id="329" r:id="rId24"/>
    <p:sldId id="284" r:id="rId25"/>
    <p:sldId id="330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47156" y="5733256"/>
            <a:ext cx="5637010" cy="1008111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Воспитатель С.И. Парфентьева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944215"/>
          </a:xfrm>
        </p:spPr>
        <p:txBody>
          <a:bodyPr/>
          <a:lstStyle/>
          <a:p>
            <a:pPr algn="ctr"/>
            <a:r>
              <a:rPr lang="ru-RU" sz="3200" i="1" dirty="0" smtClean="0"/>
              <a:t>Организация предметно-пространственной развивающей среды</a:t>
            </a:r>
            <a:endParaRPr lang="ru-RU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19125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2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среда 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Мои рисунки\среда 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Мои рисунки\среда 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214422"/>
            <a:ext cx="672134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298" y="357166"/>
            <a:ext cx="4120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«Парикмахерская»</a:t>
            </a:r>
            <a:endParaRPr lang="ru-RU" sz="40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77" y="193929"/>
            <a:ext cx="8778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Центр строительно-конструктивных игр</a:t>
            </a:r>
            <a:endParaRPr lang="ru-RU" sz="4000" b="1" dirty="0">
              <a:latin typeface="Ariston" pitchFamily="66" charset="0"/>
            </a:endParaRPr>
          </a:p>
        </p:txBody>
      </p:sp>
      <p:pic>
        <p:nvPicPr>
          <p:cNvPr id="4099" name="Picture 3" descr="D:\Мои документы\дет сад\фото\фото дет сад\фото к\100_4040_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719884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ср1 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Мои рисунки\ср1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ои рисунки\ср1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32656"/>
            <a:ext cx="9163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Мои документы\Мои рисунки\среда 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672135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среда 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7681541" cy="56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714744" y="383567"/>
            <a:ext cx="1321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ston" pitchFamily="66" charset="0"/>
              </a:rPr>
              <a:t>Магазин</a:t>
            </a:r>
            <a:endParaRPr lang="ru-RU" sz="2000" b="1" dirty="0"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Мои рисунки\среда 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79719" y="1649249"/>
            <a:ext cx="576115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7422" y="214290"/>
            <a:ext cx="4221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«Мини библиотека»</a:t>
            </a:r>
            <a:endParaRPr lang="ru-RU" sz="40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280920" cy="2448272"/>
          </a:xfrm>
        </p:spPr>
        <p:txBody>
          <a:bodyPr/>
          <a:lstStyle/>
          <a:p>
            <a:r>
              <a:rPr lang="ru-RU" dirty="0" smtClean="0"/>
              <a:t>    Одно </a:t>
            </a:r>
            <a:r>
              <a:rPr lang="ru-RU" dirty="0"/>
              <a:t>из основных условий психического развития ребенка – присвоение им общественно-исторического опыта человечества, который ребенок усваивает, в том числе и из окружающей обстановки, предметов представляющих собой, наглядно воспринимаемую форму существования культуры.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519125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3163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ston" pitchFamily="66" charset="0"/>
              </a:rPr>
              <a:t>Центр науки</a:t>
            </a:r>
            <a:endParaRPr lang="ru-RU" sz="4400" b="1" dirty="0">
              <a:latin typeface="Ariston" pitchFamily="66" charset="0"/>
            </a:endParaRPr>
          </a:p>
        </p:txBody>
      </p:sp>
      <p:pic>
        <p:nvPicPr>
          <p:cNvPr id="7170" name="Picture 2" descr="D:\Мои документы\Мои рисунки\среда 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22293"/>
            <a:ext cx="7105423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Мои документы\Мои рисунки\среда 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32086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2086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среда 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68154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ои рисунки\среда 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68154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674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Безопасность</a:t>
            </a:r>
            <a:endParaRPr lang="ru-RU" sz="4000" b="1" dirty="0">
              <a:latin typeface="Ariston" pitchFamily="66" charset="0"/>
            </a:endParaRPr>
          </a:p>
        </p:txBody>
      </p:sp>
      <p:pic>
        <p:nvPicPr>
          <p:cNvPr id="10242" name="Picture 2" descr="D:\Мои документы\Мои рисунки\ср1 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06000"/>
            <a:ext cx="720144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ольница\DSC01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8688" y="-1649413"/>
            <a:ext cx="13542963" cy="10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10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ольница\DSC01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8688" y="-1649413"/>
            <a:ext cx="13542963" cy="10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8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дет сад\фото\фото дет сад\фото к\100_4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286676" cy="5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среда 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24123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4612" y="428604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Центр искусства</a:t>
            </a:r>
            <a:endParaRPr lang="ru-RU" sz="40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ои рисунки\среда 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68152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Мои рисунки\среда 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72135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546" y="428604"/>
            <a:ext cx="449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Центр грамотности</a:t>
            </a:r>
            <a:endParaRPr lang="ru-RU" sz="40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ои рисунки\среда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68154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среда 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451208" y="477562"/>
            <a:ext cx="61436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среда 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672134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794" y="428604"/>
            <a:ext cx="4238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ston" pitchFamily="66" charset="0"/>
              </a:rPr>
              <a:t>Уголок «хозяюшки»</a:t>
            </a:r>
            <a:endParaRPr lang="ru-RU" sz="40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67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Организация предметно-пространственной развивающей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</dc:title>
  <dc:creator>Пользователь</dc:creator>
  <cp:lastModifiedBy>Дюймовочка</cp:lastModifiedBy>
  <cp:revision>41</cp:revision>
  <dcterms:created xsi:type="dcterms:W3CDTF">2012-12-19T01:40:51Z</dcterms:created>
  <dcterms:modified xsi:type="dcterms:W3CDTF">2018-03-14T09:56:13Z</dcterms:modified>
</cp:coreProperties>
</file>