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1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7" d="100"/>
          <a:sy n="77" d="100"/>
        </p:scale>
        <p:origin x="-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14.10.2021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00668" y="1981201"/>
            <a:ext cx="7742664" cy="3436526"/>
            <a:chOff x="1115616" y="3056726"/>
            <a:chExt cx="7165477" cy="28076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3056726"/>
              <a:ext cx="7165477" cy="106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36532" y="3877898"/>
              <a:ext cx="5535260" cy="198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Дидактические </a:t>
              </a: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игры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2018-2019год</a:t>
              </a:r>
              <a:endPara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Воспитатель: Козлова Г.Н.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86000" y="16900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90064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Филиал муниципального дошкольного образовательного бюджетного учреждения </a:t>
            </a:r>
            <a:r>
              <a:rPr lang="ru-RU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Ирбейский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№4 «</a:t>
            </a:r>
            <a:r>
              <a:rPr lang="ru-RU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  <a:r>
              <a:rPr lang="ru-RU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Маловский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048000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познавательной активности у детей дошкольного возраста особенно актуальна на современном этапе, так как она развивает детскую любознательность, пытливость ума и формирует на их основе устойчивые познавательные интересы через игровую деятельность. Для дошкольника характерен повышенный интерес ко всему, что происходит вокруг. Ежедневно дети познают все новые и новые предметы и явления, стремятся узнавать не только их названия, но и черты сходства, задумываются над простейшими причинами наблюдаемых явлений.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Дидактическая игра – это сложный процесс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она является одной из форм обучения и вместе с тем остается игровой деятельностью. Дети осваивают признаки предметов, учатся классифицировать, обобщать, сравнивать. Ребёнок, увлечённый игрой, не замечает того, что учиться, хотя то и дело сталкивается с заданиями, которые требуют от него мыслительной деятельности. Дидактическая игра важна и для того, чтобы сделать его настоящую жизнь полной и счастливой.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 «Кругляшки- квадратики», игра «Найди одинаковые картинки»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Развитие логического мышления, творческого воображения, внимания, памяти.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развив среда\IMG_20191118_153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2203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развив среда\IMG_20191118_154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034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для развития дыхательной гимнастики.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учить детей укреплять мышцы органов брюшной полости, осуществлять вентиляцию нижней части легких, концентрировать внимание на нижнем дыхании.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алина\Desktop\развив среда\IMG_20191118_153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38412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esktop\развив среда\IMG_20191129_081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алина\Desktop\развив среда\IMG_20191118_153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4" y="2538412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«Пальчиковый театр»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рук в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сочетании с речью; развитие коммуникативных способностей детей дошкольного возраста в процессе пальчикового театра</a:t>
            </a:r>
            <a:r>
              <a:rPr lang="ru-RU" sz="2400" dirty="0">
                <a:solidFill>
                  <a:srgbClr val="111111"/>
                </a:solidFill>
                <a:latin typeface="Arial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алина\Desktop\развив среда\IMG_20191118_154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988696" cy="37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5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Книжки- малышки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у воспитанников ДОУ устойчивый интерес к книге, а так же бережному отношению к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ним</a:t>
            </a:r>
            <a:r>
              <a:rPr lang="ru-RU" sz="1200" dirty="0" smtClean="0">
                <a:solidFill>
                  <a:srgbClr val="111111"/>
                </a:solidFill>
                <a:latin typeface="Arial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алина\Desktop\развив среда\IMG_20191118_15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esktop\развив среда\IMG_20191118_153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04589"/>
            <a:ext cx="2631474" cy="19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развив среда\IMG_20191118_153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37" y="16002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алина\Desktop\развив среда\IMG_20191118_1537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49" y="38100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лина\Desktop\развив среда\IMG_20191118_1537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7018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5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06084" y="1066801"/>
            <a:ext cx="6715172" cy="2528903"/>
            <a:chOff x="597457" y="-170760"/>
            <a:chExt cx="7925152" cy="563330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7457" y="-170760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157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latin typeface="Monotype Corsiva" pitchFamily="66" charset="0"/>
                  <a:cs typeface="Arial" charset="0"/>
                </a:rPr>
                <a:t>Спасибо за внимание!</a:t>
              </a:r>
              <a:endParaRPr lang="ru-RU" sz="4000" dirty="0"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132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Актуальность. Развитие познавательной активности у детей дошкольного возраста особенно актуальна на современном этапе, так как она развивает детскую любознательность, пытливость ума и формирует на их основе устойчивые познавательные интересы через игровую деятельность. Для дошкольника характерен повышенный интерес ко всему, что происходит вокруг. Ежедневно дети познают все новые и новые предметы и явления, стремятся узнавать не только их названия, но и черты сходства, задумываются над простейшими причинами наблюдаемых явлений. Дидактическая игра – это сложный процесс: она является одной из форм обучения и вместе с тем остается игровой деятельностью. Дети осваивают признаки предметов, учатся классифицировать, обобщать, сравнивать. Ребёнок, увлечённый игрой, не замечает того, что учиться, хотя то и дело сталкивается с заданиями, которые требуют от него мыслительной деятельности. Дидактическая игра важна и для того, чтобы сделать его настоящую жизнь полной и счастливой. </vt:lpstr>
      <vt:lpstr>Игра «Кругляшки- квадратики», игра «Найди одинаковые картинки» Цель: Развитие логического мышления, творческого воображения, внимания, памяти. </vt:lpstr>
      <vt:lpstr>Игры для развития дыхательной гимнастики. Цель: учить детей укреплять мышцы органов брюшной полости, осуществлять вентиляцию нижней части легких, концентрировать внимание на нижнем дыхании.</vt:lpstr>
      <vt:lpstr>Игра «Пальчиковый театр» Цель: развивать мелкую моторику рук в сочетании с речью; развитие коммуникативных способностей детей дошкольного возраста в процессе пальчикового театра.</vt:lpstr>
      <vt:lpstr>Книжки- малышки Цель: развивать у воспитанников ДОУ устойчивый интерес к книге, а так же бережному отношению к ним.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Галина</cp:lastModifiedBy>
  <cp:revision>62</cp:revision>
  <dcterms:created xsi:type="dcterms:W3CDTF">2014-07-06T18:18:01Z</dcterms:created>
  <dcterms:modified xsi:type="dcterms:W3CDTF">2021-10-14T15:59:43Z</dcterms:modified>
</cp:coreProperties>
</file>