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9" r:id="rId5"/>
    <p:sldId id="260" r:id="rId6"/>
    <p:sldId id="261" r:id="rId7"/>
    <p:sldId id="270" r:id="rId8"/>
    <p:sldId id="265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8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40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55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02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8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69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2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8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8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7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0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6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4E33-8105-4CA2-B315-C7F9AEA24D14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291381-F122-4047-8BC2-020580AA8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A6A588-B2E6-47EB-A3D9-C9DA1C63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6" y="4086955"/>
            <a:ext cx="3527437" cy="24692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63966"/>
            <a:ext cx="7398828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МДОБУ Ирбейский детский сад №4 «Дюймовочка»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148080"/>
            <a:ext cx="7766936" cy="547466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Тема: «Использование ЛЕГО – конструирования в образовательной работе с дошкольниками»</a:t>
            </a:r>
          </a:p>
          <a:p>
            <a:pPr algn="ctr"/>
            <a:endParaRPr lang="ru-RU" sz="4000" dirty="0"/>
          </a:p>
          <a:p>
            <a:r>
              <a:rPr lang="ru-RU" sz="2800" dirty="0">
                <a:solidFill>
                  <a:schemeClr val="accent1"/>
                </a:solidFill>
              </a:rPr>
              <a:t>Воспитатель: Полещук Т.Д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dirty="0">
                <a:solidFill>
                  <a:schemeClr val="accent1"/>
                </a:solidFill>
              </a:rPr>
              <a:t>Ирбейское, 2021 год</a:t>
            </a:r>
          </a:p>
        </p:txBody>
      </p:sp>
    </p:spTree>
    <p:extLst>
      <p:ext uri="{BB962C8B-B14F-4D97-AF65-F5344CB8AC3E}">
        <p14:creationId xmlns:p14="http://schemas.microsoft.com/office/powerpoint/2010/main" val="957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B02ECC0-E21D-4105-BB8F-4DDBBC311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299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742" y="498763"/>
            <a:ext cx="8875529" cy="1621905"/>
          </a:xfrm>
        </p:spPr>
        <p:txBody>
          <a:bodyPr/>
          <a:lstStyle/>
          <a:p>
            <a:pPr indent="450215" algn="l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опыта работы с дошкольниками 5 – 7 лет с использованием ЛЕГО-конструктора.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742" y="2120668"/>
            <a:ext cx="8285325" cy="3498734"/>
          </a:xfrm>
        </p:spPr>
        <p:txBody>
          <a:bodyPr>
            <a:normAutofit lnSpcReduction="10000"/>
          </a:bodyPr>
          <a:lstStyle/>
          <a:p>
            <a:pPr lvl="0" algn="l">
              <a:spcBef>
                <a:spcPts val="1400"/>
              </a:spcBef>
              <a:spcAft>
                <a:spcPts val="14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1400"/>
              </a:spcBef>
              <a:spcAft>
                <a:spcPts val="140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 с навыками применения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ЛЕГО–конструктора в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детском саду;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1400"/>
              </a:spcBef>
              <a:spcAft>
                <a:spcPts val="14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показать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работы с детьми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в области ЛЕГО-конструирования;</a:t>
            </a:r>
          </a:p>
          <a:p>
            <a:pPr algn="l"/>
            <a:r>
              <a:rPr lang="en-US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формировать у педагогов мотивацию </a:t>
            </a:r>
            <a:r>
              <a:rPr lang="ru-RU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использование в образовательной деятельности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ЛЕГО-конструктора.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8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7103" y="208744"/>
            <a:ext cx="4411595" cy="56218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Игра «Построй цифру»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EE2F1-82F9-4496-AFDF-8637C2F92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24" y="1474879"/>
            <a:ext cx="6816233" cy="5112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405" y="833977"/>
            <a:ext cx="783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игры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собрать из конструктора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Лего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цифры по образцу.</a:t>
            </a:r>
            <a:r>
              <a:rPr 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7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63966"/>
            <a:ext cx="7398828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832" y="237148"/>
            <a:ext cx="7729288" cy="85043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Игра «Построй цифру»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732D2E-E2B8-4156-BC8B-FAF7EEB52E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11" y="1087582"/>
            <a:ext cx="6894452" cy="51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981" y="205283"/>
            <a:ext cx="7398828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Складываем и вычитаем Лего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5751" y="853440"/>
            <a:ext cx="7766936" cy="59528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Цель игры - с</a:t>
            </a:r>
            <a:r>
              <a:rPr lang="ru-RU" dirty="0" smtClean="0"/>
              <a:t>оставить </a:t>
            </a:r>
            <a:r>
              <a:rPr lang="ru-RU" dirty="0"/>
              <a:t>с помощью кирпичиков простые примеры.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38307-1F94-4894-AAB8-AF3171D7B6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52" y="1540158"/>
            <a:ext cx="6672657" cy="50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913" y="388074"/>
            <a:ext cx="4670406" cy="792245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«Зеркало»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9B8107-7F09-451F-B24E-2E0B43F0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7" y="3032725"/>
            <a:ext cx="7401185" cy="792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6BAE4-3351-4079-8451-4EBF846029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16" y="2374744"/>
            <a:ext cx="4451960" cy="3338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4353CC-8BA2-4A89-8F0B-769480F0C7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3" y="1818248"/>
            <a:ext cx="5225988" cy="4451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14372" y="995510"/>
            <a:ext cx="7346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игры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симметрично выложить вторую часть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рисунка. 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358" y="155406"/>
            <a:ext cx="4803410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по образцу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1F72D-78B7-437D-AA93-0A3890B90C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1" y="3966281"/>
            <a:ext cx="3566777" cy="2675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164" y="739832"/>
            <a:ext cx="720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игры – формировать умение дошкольников работать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 схемами и образцами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E1D3E-2296-47D6-A77A-8BBD5D7DC5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63" y="3966281"/>
            <a:ext cx="3566777" cy="26750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77D7D-373F-433A-A03D-85C3396DB6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06" y="1529306"/>
            <a:ext cx="3140516" cy="23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463" y="239083"/>
            <a:ext cx="7398828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Театральные постановки</a:t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F9A35-8526-4A9D-8B6C-B0E9AFBB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002" y="790735"/>
            <a:ext cx="7766936" cy="913475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Цель игры – синтезировать знать дошкольников в процессе организации театральной деятельности с использованием </a:t>
            </a:r>
            <a:r>
              <a:rPr lang="ru-RU" dirty="0" err="1" smtClean="0"/>
              <a:t>Лего</a:t>
            </a:r>
            <a:r>
              <a:rPr lang="ru-RU" dirty="0" smtClean="0"/>
              <a:t> – конструктора.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DF426-A9BE-413C-8F5E-0BB14F337F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1" y="1861125"/>
            <a:ext cx="3342496" cy="2412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20F9A-F7C8-48EC-945A-4ED05C3E73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1987" y="2455216"/>
            <a:ext cx="4850180" cy="36376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FC3B9-586F-470E-A6D6-7940C7A0BD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1" y="4397433"/>
            <a:ext cx="3342496" cy="231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BC70-3E95-4AA2-A805-9BAD6187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647" y="97217"/>
            <a:ext cx="4953039" cy="789474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Сюжетные игры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02D46-622B-40FE-B308-72C3F2155B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554" y="3884019"/>
            <a:ext cx="3078244" cy="2308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9BC39-F7D7-4062-A14C-89845B9616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4351" y="3895231"/>
            <a:ext cx="3084006" cy="2280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E4711-DE37-43F4-863C-23F859A733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760" y="604520"/>
            <a:ext cx="3082272" cy="23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F5318-A1D0-41D1-8195-4DF21CCEC3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760" y="3880496"/>
            <a:ext cx="3082271" cy="2311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154" y="886691"/>
            <a:ext cx="6187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Включение сюжетно-ролевых игр с использованием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ЛЕГО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конструктора помогает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дошкольникам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войти в мир социального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 складывается единое и целостное представление о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предметном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социальном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мире.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процессе сюжетно-ролевых игр с применением ЛЕГО конструктора,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успешно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идет развитие социально-коммуникативных навыков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т.к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ЛЕГО - конструирование гармонично сочетает конструирование 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сюжетную игру.</a:t>
            </a:r>
          </a:p>
        </p:txBody>
      </p:sp>
    </p:spTree>
    <p:extLst>
      <p:ext uri="{BB962C8B-B14F-4D97-AF65-F5344CB8AC3E}">
        <p14:creationId xmlns:p14="http://schemas.microsoft.com/office/powerpoint/2010/main" val="4702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3359</TotalTime>
  <Words>226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Trebuchet MS</vt:lpstr>
      <vt:lpstr>Wingdings 3</vt:lpstr>
      <vt:lpstr>Аспект</vt:lpstr>
      <vt:lpstr>МДОБУ Ирбейский детский сад №4 «Дюймовочка» </vt:lpstr>
      <vt:lpstr>Цель: распространение опыта работы с дошкольниками 5 – 7 лет с использованием ЛЕГО-конструктора. </vt:lpstr>
      <vt:lpstr>Презентация PowerPoint</vt:lpstr>
      <vt:lpstr> </vt:lpstr>
      <vt:lpstr>Складываем и вычитаем Лего </vt:lpstr>
      <vt:lpstr>Игра «Зеркало» </vt:lpstr>
      <vt:lpstr>Построение по образцу </vt:lpstr>
      <vt:lpstr>Театральные постановки </vt:lpstr>
      <vt:lpstr>Сюжетные игры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Ирбейский детский сад №4 «Дюймовочка» </dc:title>
  <dc:creator>Пользователь</dc:creator>
  <cp:lastModifiedBy>RePack by Diakov</cp:lastModifiedBy>
  <cp:revision>15</cp:revision>
  <dcterms:created xsi:type="dcterms:W3CDTF">2021-11-25T14:06:27Z</dcterms:created>
  <dcterms:modified xsi:type="dcterms:W3CDTF">2021-11-29T05:42:36Z</dcterms:modified>
</cp:coreProperties>
</file>