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6" r:id="rId2"/>
    <p:sldId id="277" r:id="rId3"/>
    <p:sldId id="287" r:id="rId4"/>
    <p:sldId id="282" r:id="rId5"/>
    <p:sldId id="264" r:id="rId6"/>
    <p:sldId id="278" r:id="rId7"/>
    <p:sldId id="281" r:id="rId8"/>
    <p:sldId id="283" r:id="rId9"/>
    <p:sldId id="279" r:id="rId10"/>
    <p:sldId id="258" r:id="rId11"/>
    <p:sldId id="259" r:id="rId12"/>
    <p:sldId id="261" r:id="rId13"/>
    <p:sldId id="280" r:id="rId14"/>
    <p:sldId id="284" r:id="rId15"/>
    <p:sldId id="256" r:id="rId16"/>
    <p:sldId id="285" r:id="rId17"/>
    <p:sldId id="288" r:id="rId18"/>
    <p:sldId id="260" r:id="rId19"/>
    <p:sldId id="289" r:id="rId20"/>
    <p:sldId id="26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>
      <p:cViewPr varScale="1">
        <p:scale>
          <a:sx n="64" d="100"/>
          <a:sy n="64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43F4-CC8B-447E-9469-50A05855FC36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B1B2-2E8B-45CB-88F1-1E8E1A051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2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BF19-E924-408F-8A03-40E8F800ABF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2EC81-12BB-48ED-97EC-4F484B0C1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1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463E-E811-4A24-A46E-26653AB80614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81966-B289-438B-A13D-3A8C954B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5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CEFC6-21CD-41C8-BC42-7CEE9DA58B6D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B887-F457-47D0-9284-4BF6A2328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9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C692-ED0B-453D-9676-7529D0C380EB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FDF8-0EBF-4838-B5C4-6886F801E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70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013B-98DD-40EB-905B-E3C60663790D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C7CA5-E518-4163-961D-BE3D362AF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9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B269-D52A-4405-8FA0-FAEED0E641B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52D42-9E8F-4C4C-BC92-1AE106F7B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5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86CA-51C0-443E-8FA7-8C872737C6F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103F3-480F-4D1A-ABE2-1B5058BBB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7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1FC8F-1D56-4001-ABE0-F84EAA1DA99F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08182-C674-4AF1-90D5-08A7F6AFE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3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BA547-A5E6-4C77-A5EF-B4B82817DFF0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1FF9-7F26-4209-82ED-8149B834B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0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FE85-1683-4455-9BCE-6416D8A8F5A8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234BD-731D-46C6-9C1D-3060A7FCE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3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17FC1BB-1EAB-406B-8908-D291D5297335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D37BEBB-0F6E-4FB3-B1F5-A6AC3F0FC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navigator.rusedu.net/gallery/1516/previews/9080-1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navigator.rusedu.net/resource/1516/9080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s59.radikal.ru/i163/0908/e7/a1778b8ea3b8.gif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tuzici.ru/vse-dlja-prazdnikov/1541-15-maja-den-semi-1-ijunja-den-zaschity-detej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http://www.butuzici.ru/images/prazdniki_baneri/den_sim.png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detsad-kitty.ru/templates/Flermo/images/kar.gif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500174"/>
            <a:ext cx="8712968" cy="238238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rgbClr val="660033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FF0000"/>
                    </a:gs>
                    <a:gs pos="100000">
                      <a:srgbClr val="FF6600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rgbClr val="660033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FF0000"/>
                    </a:gs>
                    <a:gs pos="100000">
                      <a:srgbClr val="FF6600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«Предметно-развивающая среда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rgbClr val="660033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FF0000"/>
                    </a:gs>
                    <a:gs pos="100000">
                      <a:srgbClr val="FF6600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подготовительной группе</a:t>
            </a:r>
            <a:r>
              <a:rPr lang="ru-RU" sz="4000" b="1" spc="300" dirty="0">
                <a:ln w="11430" cmpd="sng">
                  <a:solidFill>
                    <a:srgbClr val="660033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FF0000"/>
                    </a:gs>
                    <a:gs pos="100000">
                      <a:srgbClr val="FF6600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2195737" y="142875"/>
            <a:ext cx="6624414" cy="646331"/>
          </a:xfrm>
          <a:prstGeom prst="rect">
            <a:avLst/>
          </a:prstGeom>
          <a:noFill/>
          <a:ln w="38100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b="1" dirty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Муниципальное  бюджетное образовательное  дошкольное учреждение </a:t>
            </a:r>
            <a:r>
              <a:rPr lang="ru-RU" b="1" dirty="0" err="1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Ирбейский</a:t>
            </a:r>
            <a:r>
              <a:rPr lang="ru-RU" b="1" dirty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 детский сад № 4«Дюймовочка»</a:t>
            </a:r>
            <a:endParaRPr lang="ru-RU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</a:endParaRPr>
          </a:p>
        </p:txBody>
      </p:sp>
      <p:pic>
        <p:nvPicPr>
          <p:cNvPr id="3077" name="Picture 7" descr="F:\солнышк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9732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5380672"/>
            <a:ext cx="3419872" cy="1200329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n>
                  <a:solidFill>
                    <a:srgbClr val="E49D72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Подготовила: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Воспитатель: Парфентьева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Светлана Ивановна </a:t>
            </a:r>
          </a:p>
          <a:p>
            <a:pPr>
              <a:defRPr/>
            </a:pPr>
            <a:endParaRPr lang="ru-RU" b="1" dirty="0">
              <a:ln>
                <a:solidFill>
                  <a:srgbClr val="E49D72"/>
                </a:solidFill>
              </a:ln>
            </a:endParaRPr>
          </a:p>
        </p:txBody>
      </p:sp>
      <p:pic>
        <p:nvPicPr>
          <p:cNvPr id="3079" name="Picture 10" descr="http://navigator.rusedu.net/gallery/1516/previews/9080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17287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3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2291" name="Содержимое 9"/>
          <p:cNvSpPr>
            <a:spLocks noGrp="1"/>
          </p:cNvSpPr>
          <p:nvPr>
            <p:ph idx="1"/>
          </p:nvPr>
        </p:nvSpPr>
        <p:spPr>
          <a:xfrm>
            <a:off x="457200" y="1600200"/>
            <a:ext cx="2890838" cy="19732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" name="Рисунок 10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2" descr="G:\DCIM\100OLYMP\P10113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2852936"/>
            <a:ext cx="2952328" cy="2214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8" descr="G:\DCIM\100OLYMP\P10114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664296" cy="1998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9" descr="G:\DCIM\100OLYMP\P10114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2459037" cy="184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6" descr="G:\DCIM\100OLYMP\P101127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783198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7" descr="G:\DCIM\100OLYMP\P101137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591731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4" name="Picture 10" descr="G:\DCIM\100OLYMP\P101137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736304" cy="205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492500" y="476250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"Центр познания"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12" name="Picture 2" descr="G:\DCIM\100OLYMP\P10113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326131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 descr="G:\DCIM\100OLYMP\P10113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2808312" cy="210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G:\DCIM\100OLYMP\P10112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240360" cy="2432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3" descr="G:\DCIM\100OLYMP\P101139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2940050" cy="2205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7" descr="G:\DCIM\100OLYMP\P10112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64840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5" descr="G:\DCIM\100OLYMP\P10113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3840527" cy="2879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932363" y="1038225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"Центр творчества"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3" name="Picture 5" descr="G:\DCIM\100OLYMP\P10112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87839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6" descr="G:\DCIM\100OLYMP\P10113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55310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 descr="G:\DCIM\100OLYMP\P10113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528392" cy="264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511550" y="188913"/>
            <a:ext cx="272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"Центр природы"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 descr="G:\DCIM\100OLYMP\P10113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326390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2" descr="G:\DCIM\100OLYMP\P10112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652128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140200" y="333375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Центр экспериментирования"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11" name="Рисунок 10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12" name="Picture 3" descr="G:\DCIM\100OLYMP\P10113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88123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7" descr="G:\DCIM\100OLYMP\P10113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2940077" cy="2204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71775" y="517525"/>
            <a:ext cx="446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"Сюжетно-ролевые игры"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 descr="G:\DCIM\100OLYMP\P10114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124744"/>
            <a:ext cx="42244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G:\DCIM\100OLYMP\P10114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22528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070100" y="384175"/>
            <a:ext cx="4395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Уголок уединения"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3" name="Picture 2" descr="G:\DCIM\100OLYMP\P10114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2517775" cy="335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G:\DCIM\100OLYMP\P10113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039" y="1700808"/>
            <a:ext cx="4415769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G:\DCIM\100OLYMP\P10113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227851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84563" y="620713"/>
            <a:ext cx="5322887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«Центр двигательной активности  и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Дыхательная гимнастика"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12" name="Picture 9" descr="G:\DCIM\100OLYMP\P10113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836712"/>
            <a:ext cx="384042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916238" y="-1588"/>
            <a:ext cx="3311525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"Центр безопасности"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3" name="Picture 2" descr="G:\DCIM\100OLYMP\P10113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133804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555875" y="476250"/>
            <a:ext cx="39512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Центр дежурства"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1785938" y="428625"/>
            <a:ext cx="70008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58775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Tx/>
              <a:buSzTx/>
              <a:buFont typeface="Arial" charset="0"/>
              <a:buNone/>
            </a:pPr>
            <a:endParaRPr lang="ru-RU" altLang="ru-RU" sz="2400">
              <a:solidFill>
                <a:srgbClr val="C00000"/>
              </a:solidFill>
              <a:latin typeface="Cambria Math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1604" y="142852"/>
            <a:ext cx="7572396" cy="857256"/>
          </a:xfrm>
          <a:prstGeom prst="roundRect">
            <a:avLst>
              <a:gd name="adj" fmla="val 31212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0" h="152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Предметно-развивающая среда </a:t>
            </a:r>
          </a:p>
        </p:txBody>
      </p:sp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323850" y="1700213"/>
            <a:ext cx="8569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457200" algn="l"/>
              </a:tabLst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71481C"/>
                </a:solidFill>
                <a:cs typeface="Times New Roman" pitchFamily="18" charset="0"/>
              </a:rPr>
              <a:t>Цель</a:t>
            </a:r>
            <a:r>
              <a:rPr lang="ru-RU" altLang="ru-RU" sz="1800">
                <a:solidFill>
                  <a:srgbClr val="71481C"/>
                </a:solidFill>
                <a:cs typeface="Times New Roman" pitchFamily="18" charset="0"/>
              </a:rPr>
              <a:t> : Создать благоприятные условия для полноценного проживания ребёнком дошкольного детства.</a:t>
            </a:r>
            <a:endParaRPr lang="ru-RU" altLang="ru-RU" sz="1800">
              <a:solidFill>
                <a:srgbClr val="71481C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rgbClr val="71481C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71481C"/>
                </a:solidFill>
                <a:cs typeface="Times New Roman" pitchFamily="18" charset="0"/>
              </a:rPr>
              <a:t>Задачи:</a:t>
            </a:r>
            <a:endParaRPr lang="ru-RU" altLang="ru-RU" sz="1800">
              <a:solidFill>
                <a:srgbClr val="71481C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>
                <a:solidFill>
                  <a:srgbClr val="71481C"/>
                </a:solidFill>
                <a:cs typeface="Times New Roman" pitchFamily="18" charset="0"/>
              </a:rPr>
              <a:t>изучить новые подходы в реализации предметно-пространственной среды  обеспечивающей  полноценное развитие старших дошкольников .</a:t>
            </a:r>
            <a:endParaRPr lang="ru-RU" altLang="ru-RU" sz="1800">
              <a:solidFill>
                <a:srgbClr val="71481C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>
                <a:solidFill>
                  <a:srgbClr val="71481C"/>
                </a:solidFill>
                <a:cs typeface="Times New Roman" pitchFamily="18" charset="0"/>
              </a:rPr>
              <a:t>привлечь родителей и детей подготовительной группы  в создание предметно-пространственной среды в группе</a:t>
            </a:r>
            <a:endParaRPr lang="ru-RU" altLang="ru-RU" sz="1800">
              <a:solidFill>
                <a:srgbClr val="71481C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>
                <a:solidFill>
                  <a:srgbClr val="71481C"/>
                </a:solidFill>
                <a:cs typeface="Times New Roman" pitchFamily="18" charset="0"/>
              </a:rPr>
              <a:t>создание условий для обеспечения разных видов деятельности дошкольников (игровой, двигательной, интеллектуальной, самостоятельной, творческой, художественной, театрализованной); </a:t>
            </a:r>
            <a:endParaRPr lang="ru-RU" altLang="ru-RU" sz="1800">
              <a:solidFill>
                <a:srgbClr val="71481C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>
                <a:solidFill>
                  <a:srgbClr val="71481C"/>
                </a:solidFill>
                <a:cs typeface="Times New Roman" pitchFamily="18" charset="0"/>
              </a:rPr>
              <a:t>организовать предметно-пространственную среду ,способствующую полноценному  развитию детей, с учётом  их возраста, потребностей и интересов </a:t>
            </a:r>
            <a:endParaRPr lang="ru-RU" altLang="ru-RU" sz="1800">
              <a:solidFill>
                <a:srgbClr val="71481C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3600">
              <a:latin typeface="Calibri" pitchFamily="34" charset="0"/>
            </a:endParaRPr>
          </a:p>
        </p:txBody>
      </p:sp>
      <p:pic>
        <p:nvPicPr>
          <p:cNvPr id="4104" name="Picture 7" descr="F:\солнышк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19716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http://s59.radikal.ru/i163/0908/e7/a1778b8ea3b8.gif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13325"/>
            <a:ext cx="226695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84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1" y="-1"/>
            <a:ext cx="9144000" cy="6857999"/>
          </a:xfrm>
          <a:prstGeom prst="rect">
            <a:avLst/>
          </a:prstGeom>
        </p:spPr>
      </p:pic>
      <p:pic>
        <p:nvPicPr>
          <p:cNvPr id="15" name="Picture 4" descr="G:\DCIM\100OLYMP\P10114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940050" cy="2203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5" descr="G:\DCIM\100OLYMP\P10114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269078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7" descr="G:\DCIM\100OLYMP\P10114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268998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3" descr="G:\DCIM\100OLYMP\P10114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3384376" cy="2538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9" name="Picture 13" descr="G:\DCIM\100OLYMP\P101142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780928"/>
            <a:ext cx="2171733" cy="16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6" name="Picture 14" descr="G:\DCIM\100OLYMP\P101142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652963"/>
            <a:ext cx="24606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188" y="1268413"/>
            <a:ext cx="65532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содержательно-насыщенной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трансформируемой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полифункциональной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вариативной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доступной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безопасной</a:t>
            </a:r>
          </a:p>
        </p:txBody>
      </p:sp>
      <p:pic>
        <p:nvPicPr>
          <p:cNvPr id="5124" name="Picture 9" descr="http://www.butuzici.ru/images/prazdniki_baneri/den_sim.pn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4437063"/>
            <a:ext cx="2825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DCIM\100OLYMP\P211077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2492896"/>
            <a:ext cx="3448050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088" y="476250"/>
            <a:ext cx="74168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Развивающая предметно-пространственная среда должна быть: 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4" name="Picture 8" descr="G:\DCIM\100OLYMP\P10112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169197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G:\DCIM\100OLYMP\P10113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133404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G:\DCIM\100OLYMP\P10113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839964" cy="2879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30325" y="333375"/>
            <a:ext cx="59928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"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Центр  патриотического воспитания»  и 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227763" y="692150"/>
            <a:ext cx="291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"Центр книги"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5" name="Рисунок 4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7" descr="G:\DCIM\100OLYMP\P10113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984442" cy="2988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G:\DCIM\100OLYMP\P10113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3816424" cy="2862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G:\DCIM\100OLYMP\P10113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3861048"/>
            <a:ext cx="3816424" cy="2862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G:\DCIM\100OLYMP\P101136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373438" y="-1588"/>
            <a:ext cx="2397125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"Центр театра"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" name="Рисунок 4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7" descr="G:\DCIM\100OLYMP\P10113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5282975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 descr="G:\DCIM\100OLYMP\P10113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384376" cy="2537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9" name="Picture 13" descr="http://detsad-kitty.ru/templates/Flermo/images/kar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1719263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643438" y="620713"/>
            <a:ext cx="3529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"Стена творчества"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4" name="Picture 10" descr="G:\DCIM\100OLYMP\P10112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2448272" cy="1834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1" descr="G:\DCIM\100OLYMP\P10112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2520280" cy="1890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G:\DCIM\100OLYMP\P10113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550411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G:\DCIM\100OLYMP\P10113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600400" cy="2699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 descr="G:\DCIM\100OLYMP\P101134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465513" y="-1588"/>
            <a:ext cx="2212975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"Центр игры"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3" name="Picture 9" descr="G:\DCIM\100OLYMP\P10112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786259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5" descr="G:\DCIM\100OLYMP\P10113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2628577" cy="1970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G:\DCIM\100OLYMP\P10113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G:\DCIM\100OLYMP\P10113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288193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G:\DCIM\100OLYMP\P101135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780928"/>
            <a:ext cx="2214562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492500" y="476250"/>
            <a:ext cx="2165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игры"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Рисунок 3" descr="Презентация6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G:\DCIM\100OLYMP\P10112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3166566" cy="23761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G:\DCIM\100OLYMP\P10113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319471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G:\DCIM\100OLYMP\P10113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744415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851275" y="796925"/>
            <a:ext cx="4787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"Мини-музей"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1122</TotalTime>
  <Words>189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Дюймовочка</cp:lastModifiedBy>
  <cp:revision>69</cp:revision>
  <dcterms:created xsi:type="dcterms:W3CDTF">2016-02-13T04:12:05Z</dcterms:created>
  <dcterms:modified xsi:type="dcterms:W3CDTF">2018-03-29T04:25:08Z</dcterms:modified>
</cp:coreProperties>
</file>