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F6940A-0FF3-4B55-99E2-9539C4753123}" type="datetimeFigureOut">
              <a:rPr lang="ru-RU" smtClean="0"/>
              <a:t>07.02.2019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EB1729-EA5A-41FE-968D-5882707759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714488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 </a:t>
            </a:r>
            <a:r>
              <a:rPr lang="ru-RU" sz="4400" dirty="0" smtClean="0">
                <a:solidFill>
                  <a:schemeClr val="tx1"/>
                </a:solidFill>
              </a:rPr>
              <a:t>Чудесная глина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7620" y="5003322"/>
            <a:ext cx="4600580" cy="1371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Выполнил:   воспитатель МДОБУ №4 «</a:t>
            </a:r>
            <a:r>
              <a:rPr lang="ru-RU" dirty="0" err="1" smtClean="0">
                <a:solidFill>
                  <a:schemeClr val="tx1"/>
                </a:solidFill>
              </a:rPr>
              <a:t>Дюймовочка</a:t>
            </a:r>
            <a:r>
              <a:rPr lang="ru-RU" dirty="0" smtClean="0">
                <a:solidFill>
                  <a:schemeClr val="tx1"/>
                </a:solidFill>
              </a:rPr>
              <a:t>» Охота Н.М.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   У детей расширились и систематизировались знания о глине, воде. Дети выяснили какими свойствами обладает глина, каких цветов она бывает, как, и для каких целей использует глину человек, как нужно выбирать и готовить для работы глину, какие инструменты используются в работе с глиной. Закрепились знания и приёмы лепки, знания элементов дымковской </a:t>
            </a:r>
            <a:r>
              <a:rPr lang="ru-RU" dirty="0" err="1" smtClean="0"/>
              <a:t>росписи.Дети</a:t>
            </a:r>
            <a:r>
              <a:rPr lang="ru-RU" dirty="0" smtClean="0"/>
              <a:t> при работе над проектом получили положительные эмоции.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b="1" dirty="0" smtClean="0"/>
              <a:t>Цель:</a:t>
            </a:r>
            <a:endParaRPr lang="ru-RU" dirty="0" smtClean="0"/>
          </a:p>
          <a:p>
            <a:pPr marL="0" indent="360363" algn="just">
              <a:buNone/>
            </a:pPr>
            <a:r>
              <a:rPr lang="ru-RU" dirty="0" smtClean="0"/>
              <a:t>Расширение и систематизация знаний об использовании глины, о подготовке к работе с глиной и техниках, используемых при лепке из глины.</a:t>
            </a:r>
          </a:p>
          <a:p>
            <a:pPr marL="0" indent="360363" algn="just">
              <a:buNone/>
            </a:pPr>
            <a:endParaRPr lang="ru-RU" dirty="0" smtClean="0"/>
          </a:p>
          <a:p>
            <a:pPr marL="0" indent="360363" algn="just">
              <a:buNone/>
            </a:pPr>
            <a:r>
              <a:rPr lang="ru-RU" b="1" dirty="0" smtClean="0"/>
              <a:t>Задачи.</a:t>
            </a:r>
            <a:endParaRPr lang="ru-RU" dirty="0" smtClean="0"/>
          </a:p>
          <a:p>
            <a:pPr marL="0" indent="360363" algn="just">
              <a:buNone/>
            </a:pPr>
            <a:r>
              <a:rPr lang="ru-RU" dirty="0" smtClean="0"/>
              <a:t>1. Изучить, что такое глина, какая она бывает.</a:t>
            </a:r>
          </a:p>
          <a:p>
            <a:pPr marL="0" indent="360363" algn="just">
              <a:buNone/>
            </a:pPr>
            <a:r>
              <a:rPr lang="ru-RU" dirty="0" smtClean="0"/>
              <a:t>2. Выяснить, какими свойствами обладает глина. И где применяется глина  в разных областях  человеком.</a:t>
            </a:r>
          </a:p>
          <a:p>
            <a:pPr marL="0" indent="360363" algn="just">
              <a:buNone/>
            </a:pPr>
            <a:r>
              <a:rPr lang="ru-RU" dirty="0" smtClean="0"/>
              <a:t>3. Узнать, как нужно выбирать глину для работы и как подготовить ее к лепке.</a:t>
            </a:r>
          </a:p>
          <a:p>
            <a:pPr marL="0" indent="360363" algn="just">
              <a:buNone/>
            </a:pPr>
            <a:r>
              <a:rPr lang="ru-RU" dirty="0" smtClean="0"/>
              <a:t>4. Систематизировать знания о приемах и способах лепки. Создать собственные глиняные изделия и декорировать их элементами дымковской росписи.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 работы в ходе проекта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214422"/>
          <a:ext cx="7572428" cy="4691722"/>
        </p:xfrm>
        <a:graphic>
          <a:graphicData uri="http://schemas.openxmlformats.org/drawingml/2006/table">
            <a:tbl>
              <a:tblPr/>
              <a:tblGrid>
                <a:gridCol w="51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9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4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244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Мероприятие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Задачи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Дата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0318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Что такое глина? Где и как добывают глину? Какая бывает глина?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 детей с природным материалом - глиной, рассказать о некоторых свойствах и качествах глины,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19. 03. 2018г 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486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 № 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 с таким свойством глины, как хрупкость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20.03. 2018г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972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просмотр мультфильма «Глиняный парень»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Формировать представление о глине, как объекте неживой природе, его свойствах их значением в жизни человека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21. 03. 2018г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486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 №2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Увидеть отличие сухой глины от сырой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.03. 2018г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730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 №3 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Познакомить с особым свойством глины- не пропускать воду.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23. 03. 2018г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486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Лепка из глины «Тарелочка»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26. 03. 2018г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63" marR="65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Работа над проектом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2143116"/>
          <a:ext cx="7000924" cy="3143272"/>
        </p:xfrm>
        <a:graphic>
          <a:graphicData uri="http://schemas.openxmlformats.org/drawingml/2006/table">
            <a:tbl>
              <a:tblPr/>
              <a:tblGrid>
                <a:gridCol w="2399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0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9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мы знаем?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Что хотим узнать?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узнаем?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Глина-земля, песок.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Глина бывает белая, желтая, коричневая, синяя.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глины можно делать игрушки.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 глины можно лепить.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Глину копают.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Узнать –что она твердая.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Где добывают глину.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Зачем нужна глина.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Научиться лепить из глины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Узнать </a:t>
                      </a: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родителей.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книжке,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интернете,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телевизоре, </a:t>
                      </a:r>
                      <a:endParaRPr lang="ru-RU" sz="14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 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воспитателя.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7496204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Выполнение работ по проекту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 descr="C:\Users\Саша\Desktop\Дюймовочка\фото с телефона\IMG_20180323_091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1"/>
            <a:ext cx="3786215" cy="4786345"/>
          </a:xfrm>
          <a:prstGeom prst="rect">
            <a:avLst/>
          </a:prstGeom>
          <a:noFill/>
        </p:spPr>
      </p:pic>
      <p:pic>
        <p:nvPicPr>
          <p:cNvPr id="17410" name="Picture 2" descr="C:\Users\Саша\Desktop\Дюймовочка\фото с телефона\IMG_20180402_102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928670"/>
            <a:ext cx="3786214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аша\Desktop\Дюймовочка\фото с телефона\IMG_20180328_16112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655219" cy="4873625"/>
          </a:xfrm>
          <a:prstGeom prst="rect">
            <a:avLst/>
          </a:prstGeom>
          <a:noFill/>
        </p:spPr>
      </p:pic>
      <p:pic>
        <p:nvPicPr>
          <p:cNvPr id="18435" name="Picture 3" descr="C:\Users\Саша\Desktop\Дюймовочка\фото с телефона\IMG_20180328_161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3786196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аша\Desktop\Дюймовочка\фото с телефона\IMG_20180402_10325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3655219" cy="4873625"/>
          </a:xfrm>
          <a:prstGeom prst="rect">
            <a:avLst/>
          </a:prstGeom>
          <a:noFill/>
        </p:spPr>
      </p:pic>
      <p:pic>
        <p:nvPicPr>
          <p:cNvPr id="19459" name="Picture 3" descr="C:\Users\Саша\Desktop\Дюймовочка\фото с телефона\IMG_20180402_104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714356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Саша\Desktop\Дюймовочка\фото с телефона\IMG_20180403_1602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28604"/>
            <a:ext cx="521497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Саша\Desktop\Дюймовочка\фото с телефона\IMG_20180403_1610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6712481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401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Century Schoolbook</vt:lpstr>
      <vt:lpstr>Times New Roman</vt:lpstr>
      <vt:lpstr>Wingdings</vt:lpstr>
      <vt:lpstr>Wingdings 2</vt:lpstr>
      <vt:lpstr>Эркер</vt:lpstr>
      <vt:lpstr>Проект: Чудесная глина</vt:lpstr>
      <vt:lpstr>Цели и задачи проекта</vt:lpstr>
      <vt:lpstr>Содержание работы в ходе проекта</vt:lpstr>
      <vt:lpstr>             Работа над проектом </vt:lpstr>
      <vt:lpstr> Выполнение работ по проекту 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Чудесная глина</dc:title>
  <dc:creator>Саша</dc:creator>
  <cp:lastModifiedBy>aleck</cp:lastModifiedBy>
  <cp:revision>11</cp:revision>
  <dcterms:created xsi:type="dcterms:W3CDTF">2018-08-14T11:06:32Z</dcterms:created>
  <dcterms:modified xsi:type="dcterms:W3CDTF">2019-02-07T04:28:46Z</dcterms:modified>
</cp:coreProperties>
</file>