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0" r:id="rId9"/>
    <p:sldId id="262" r:id="rId10"/>
    <p:sldId id="267" r:id="rId11"/>
    <p:sldId id="268" r:id="rId12"/>
    <p:sldId id="274" r:id="rId13"/>
    <p:sldId id="275" r:id="rId14"/>
    <p:sldId id="269" r:id="rId15"/>
    <p:sldId id="276" r:id="rId16"/>
    <p:sldId id="278" r:id="rId17"/>
    <p:sldId id="279" r:id="rId18"/>
    <p:sldId id="270" r:id="rId19"/>
    <p:sldId id="277" r:id="rId20"/>
    <p:sldId id="271" r:id="rId21"/>
    <p:sldId id="272" r:id="rId22"/>
    <p:sldId id="273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4660"/>
  </p:normalViewPr>
  <p:slideViewPr>
    <p:cSldViewPr>
      <p:cViewPr>
        <p:scale>
          <a:sx n="50" d="100"/>
          <a:sy n="50" d="100"/>
        </p:scale>
        <p:origin x="-235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C72FC-2BAD-4350-A5DE-806D02FF9BE1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5087-E0BB-4E51-B4D1-5339007E36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3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45A119-2249-41FE-ADAA-B09C8D9C8E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5146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Летнее оформление  участка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14800"/>
            <a:ext cx="9144000" cy="274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   </a:t>
            </a:r>
          </a:p>
          <a:p>
            <a:pPr algn="ctr"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МДОБУ Ирбейский детский сад №4 «ДЮЙМОВОЧКА»</a:t>
            </a:r>
            <a:endParaRPr lang="ru-RU" sz="2400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Презентацию подготовила: воспитатель С.И. Парфентьева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000" y="2682000"/>
            <a:ext cx="55680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14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804000" cy="56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D:\Мои документы\Мои рисунки\2012-08-30, фото участок\фото участок 06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4582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Мои документы\Мои рисунки\2012-08-30, фото участок\фото участок 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225"/>
            <a:ext cx="86868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143000" y="5257800"/>
            <a:ext cx="678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Если дождик, или ветер,</a:t>
            </a:r>
          </a:p>
          <a:p>
            <a:r>
              <a:rPr lang="ru-RU">
                <a:latin typeface="Trebuchet MS" pitchFamily="34" charset="0"/>
              </a:rPr>
              <a:t>Вдруг откуда ни возьмись,</a:t>
            </a:r>
          </a:p>
          <a:p>
            <a:r>
              <a:rPr lang="ru-RU">
                <a:latin typeface="Trebuchet MS" pitchFamily="34" charset="0"/>
              </a:rPr>
              <a:t>На верандочку скорее,</a:t>
            </a:r>
          </a:p>
          <a:p>
            <a:r>
              <a:rPr lang="ru-RU">
                <a:latin typeface="Trebuchet MS" pitchFamily="34" charset="0"/>
              </a:rPr>
              <a:t>Ты с друзьями соберись.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Мастер\Desktop\фоточки 2\DSCN1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7661" cy="619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533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Здесь большие будут дети.</a:t>
            </a:r>
          </a:p>
          <a:p>
            <a:r>
              <a:rPr lang="ru-RU" sz="2400" dirty="0" smtClean="0">
                <a:latin typeface="Trebuchet MS" pitchFamily="34" charset="0"/>
              </a:rPr>
              <a:t>Как на сказочной планете</a:t>
            </a:r>
          </a:p>
          <a:p>
            <a:r>
              <a:rPr lang="ru-RU" sz="2400" dirty="0" smtClean="0">
                <a:latin typeface="Trebuchet MS" pitchFamily="34" charset="0"/>
              </a:rPr>
              <a:t>Интересно все вокруг,</a:t>
            </a:r>
          </a:p>
          <a:p>
            <a:r>
              <a:rPr lang="ru-RU" sz="2400" dirty="0" smtClean="0">
                <a:latin typeface="Trebuchet MS" pitchFamily="34" charset="0"/>
              </a:rPr>
              <a:t>Приходи и ты мой друг.</a:t>
            </a:r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:\Мои документы\Мои рисунки\2012-08-30, фото участок\фото участок 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D:\Мои документы\Мои рисунки\2012-08-30, фото участок\фото участок 0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9449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Мои документы\Мои рисунки\2012-08-30, фото участок\фото участок 0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7990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5508625" y="260350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Ох я сяду на пенек, </a:t>
            </a:r>
          </a:p>
          <a:p>
            <a:r>
              <a:rPr lang="ru-RU">
                <a:latin typeface="Trebuchet MS" pitchFamily="34" charset="0"/>
              </a:rPr>
              <a:t>Съем горячий пирожок.</a:t>
            </a:r>
          </a:p>
          <a:p>
            <a:r>
              <a:rPr lang="ru-RU">
                <a:latin typeface="Trebuchet MS" pitchFamily="34" charset="0"/>
              </a:rPr>
              <a:t>На машине вдаль  поеду,</a:t>
            </a:r>
          </a:p>
          <a:p>
            <a:r>
              <a:rPr lang="ru-RU">
                <a:latin typeface="Trebuchet MS" pitchFamily="34" charset="0"/>
              </a:rPr>
              <a:t>К своим бабушке и деду.</a:t>
            </a:r>
          </a:p>
        </p:txBody>
      </p:sp>
      <p:pic>
        <p:nvPicPr>
          <p:cNvPr id="40964" name="Picture 2" descr="D:\Мои документы\Мои рисунки\2012-08-30, фото участок\фото участок 0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5069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D:\Мои документы\Мои рисунки\2012-08-30, фото участок\фото участок 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690" y="1600199"/>
            <a:ext cx="6840000" cy="5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стер\Desktop\Новая папка\DSCN0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508000" cy="642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026" y="2133600"/>
            <a:ext cx="589397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40500" y="640500"/>
            <a:ext cx="54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6126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46600" y="1020600"/>
            <a:ext cx="6336000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1200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Здесь играют ребята средней группы</a:t>
            </a:r>
            <a:endParaRPr lang="ru-RU" sz="3600" dirty="0"/>
          </a:p>
        </p:txBody>
      </p:sp>
      <p:pic>
        <p:nvPicPr>
          <p:cNvPr id="11266" name="Picture 2" descr="C:\Users\Мастер\Desktop\фоточки 2\DSCN1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56000" cy="52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9200"/>
            <a:ext cx="3505200" cy="27432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rebuchet MS" pitchFamily="34" charset="0"/>
              </a:rPr>
              <a:t>На кораблике таком, </a:t>
            </a:r>
            <a:br>
              <a:rPr lang="ru-RU" sz="3600" dirty="0" smtClean="0">
                <a:latin typeface="Trebuchet MS" pitchFamily="34" charset="0"/>
              </a:rPr>
            </a:br>
            <a:r>
              <a:rPr lang="ru-RU" sz="3600" dirty="0" smtClean="0">
                <a:latin typeface="Trebuchet MS" pitchFamily="34" charset="0"/>
              </a:rPr>
              <a:t>Далеко мы поплывем.</a:t>
            </a:r>
            <a:br>
              <a:rPr lang="ru-RU" sz="3600" dirty="0" smtClean="0">
                <a:latin typeface="Trebuchet MS" pitchFamily="34" charset="0"/>
              </a:rPr>
            </a:br>
            <a:r>
              <a:rPr lang="ru-RU" sz="3600" dirty="0" smtClean="0">
                <a:latin typeface="Trebuchet MS" pitchFamily="34" charset="0"/>
              </a:rPr>
              <a:t>Много нового узнаем,</a:t>
            </a:r>
            <a:br>
              <a:rPr lang="ru-RU" sz="3600" dirty="0" smtClean="0">
                <a:latin typeface="Trebuchet MS" pitchFamily="34" charset="0"/>
              </a:rPr>
            </a:br>
            <a:r>
              <a:rPr lang="ru-RU" sz="3600" dirty="0" smtClean="0">
                <a:latin typeface="Trebuchet MS" pitchFamily="34" charset="0"/>
              </a:rPr>
              <a:t>И об этом всем расскажем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5" name="Picture 2" descr="C:\Users\Мастер\Desktop\фоточки 2\DSCN16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75863" y="705537"/>
            <a:ext cx="6783000" cy="537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стер\Desktop\фоточки 2\DSCN1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690" y="1295400"/>
            <a:ext cx="6816000" cy="511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Не знает покоя трудяга-пчела.</a:t>
            </a:r>
            <a:br>
              <a:rPr lang="ru-RU" sz="3600" dirty="0" smtClean="0"/>
            </a:br>
            <a:r>
              <a:rPr lang="ru-RU" sz="3600" dirty="0" smtClean="0"/>
              <a:t>С цветочков, с кусточков пыльцу собрала</a:t>
            </a:r>
            <a:br>
              <a:rPr lang="ru-RU" sz="3600" dirty="0" smtClean="0"/>
            </a:br>
            <a:r>
              <a:rPr lang="ru-RU" sz="3600" dirty="0" smtClean="0"/>
              <a:t>И груз драгоценный в свой улей несет,</a:t>
            </a:r>
            <a:br>
              <a:rPr lang="ru-RU" sz="3600" dirty="0" smtClean="0"/>
            </a:br>
            <a:r>
              <a:rPr lang="ru-RU" sz="3600" dirty="0" smtClean="0"/>
              <a:t>А в сотах пыльца превращается в мед.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5440362"/>
          </a:xfrm>
        </p:spPr>
        <p:txBody>
          <a:bodyPr/>
          <a:lstStyle/>
          <a:p>
            <a:r>
              <a:rPr lang="ru-RU" sz="4800" dirty="0" smtClean="0"/>
              <a:t>По ночам сове не спится, </a:t>
            </a:r>
            <a:br>
              <a:rPr lang="ru-RU" sz="4800" dirty="0" smtClean="0"/>
            </a:br>
            <a:r>
              <a:rPr lang="ru-RU" sz="4800" dirty="0" smtClean="0"/>
              <a:t>Ведь сова - </a:t>
            </a:r>
            <a:br>
              <a:rPr lang="ru-RU" sz="4800" dirty="0" smtClean="0"/>
            </a:br>
            <a:r>
              <a:rPr lang="ru-RU" sz="4800" dirty="0" smtClean="0"/>
              <a:t>Ночная птица</a:t>
            </a:r>
            <a:endParaRPr lang="ru-RU" dirty="0"/>
          </a:p>
        </p:txBody>
      </p:sp>
      <p:pic>
        <p:nvPicPr>
          <p:cNvPr id="13314" name="Picture 2" descr="C:\Users\Мастер\Desktop\фоточки 2\DSCN1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65273" y="1059127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295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Хрюшки-хрюшки недовольны:</a:t>
            </a:r>
            <a:br>
              <a:rPr lang="ru-RU" sz="2800" dirty="0" smtClean="0"/>
            </a:br>
            <a:r>
              <a:rPr lang="ru-RU" sz="2800" dirty="0" smtClean="0"/>
              <a:t>- Хрю-хрю-хрю! - кричат-кричат.</a:t>
            </a:r>
            <a:br>
              <a:rPr lang="ru-RU" sz="2800" dirty="0" smtClean="0"/>
            </a:br>
            <a:r>
              <a:rPr lang="ru-RU" sz="2800" dirty="0" smtClean="0"/>
              <a:t>- Не хотим носы такие!</a:t>
            </a:r>
            <a:br>
              <a:rPr lang="ru-RU" sz="2800" dirty="0" smtClean="0"/>
            </a:br>
            <a:r>
              <a:rPr lang="ru-RU" sz="2800" dirty="0" smtClean="0"/>
              <a:t>Лишь две дырочки торчат.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4338" name="Picture 2" descr="C:\Users\Мастер\Desktop\фоточки 2\DSCN1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9" y="2057399"/>
            <a:ext cx="6336000" cy="47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Красавица – гусеница ждет своих друзей</a:t>
            </a:r>
            <a:endParaRPr lang="ru-RU" sz="3600" dirty="0"/>
          </a:p>
        </p:txBody>
      </p:sp>
      <p:pic>
        <p:nvPicPr>
          <p:cNvPr id="15362" name="Picture 2" descr="C:\Users\Мастер\Desktop\фоточки 2\DSCN1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16000" cy="51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Мастер\Desktop\фоточки 2\DSCN1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46400" y="1146000"/>
            <a:ext cx="6528000" cy="48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Мои рисунки\2012-08-30, фото участок\фото участок 0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75977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49196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По главной дорожке, я в сад прибегу,</a:t>
            </a:r>
          </a:p>
          <a:p>
            <a:r>
              <a:rPr lang="ru-RU">
                <a:latin typeface="Trebuchet MS" pitchFamily="34" charset="0"/>
              </a:rPr>
              <a:t>И много хорошего здесь я найду,</a:t>
            </a:r>
          </a:p>
          <a:p>
            <a:r>
              <a:rPr lang="ru-RU">
                <a:latin typeface="Trebuchet MS" pitchFamily="34" charset="0"/>
              </a:rPr>
              <a:t>Друзья, развлеченья, игры и смех,</a:t>
            </a:r>
          </a:p>
          <a:p>
            <a:r>
              <a:rPr lang="ru-RU">
                <a:latin typeface="Trebuchet MS" pitchFamily="34" charset="0"/>
              </a:rPr>
              <a:t>Мой садик на свете прекраснее всех!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Мастер\Desktop\фоточки 2\DSCN1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93000" y="1272000"/>
            <a:ext cx="6384000" cy="47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Морская черепашка, по имени Наташка</a:t>
            </a:r>
            <a:endParaRPr lang="ru-RU" sz="4000" dirty="0"/>
          </a:p>
        </p:txBody>
      </p:sp>
      <p:pic>
        <p:nvPicPr>
          <p:cNvPr id="18434" name="Picture 2" descr="C:\Users\Мастер\Desktop\фоточки 2\DSCN1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912000" cy="51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Крокодил – </a:t>
            </a:r>
            <a:r>
              <a:rPr lang="ru-RU" dirty="0" err="1" smtClean="0"/>
              <a:t>дил</a:t>
            </a:r>
            <a:r>
              <a:rPr lang="ru-RU" dirty="0" smtClean="0"/>
              <a:t> – </a:t>
            </a:r>
            <a:r>
              <a:rPr lang="ru-RU" dirty="0" err="1" smtClean="0"/>
              <a:t>дил</a:t>
            </a:r>
            <a:r>
              <a:rPr lang="ru-RU" dirty="0" smtClean="0"/>
              <a:t> плывет…</a:t>
            </a:r>
            <a:endParaRPr lang="ru-RU" dirty="0"/>
          </a:p>
        </p:txBody>
      </p:sp>
      <p:pic>
        <p:nvPicPr>
          <p:cNvPr id="19458" name="Picture 2" descr="C:\Users\Мастер\Desktop\фоточки 2\DSCN1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691" y="1600200"/>
            <a:ext cx="6984000" cy="523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Мастер\Desktop\фоточки 2\DSCN1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22400" y="978000"/>
            <a:ext cx="672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Машинки - улитки</a:t>
            </a:r>
            <a:endParaRPr lang="ru-RU" dirty="0"/>
          </a:p>
        </p:txBody>
      </p:sp>
      <p:pic>
        <p:nvPicPr>
          <p:cNvPr id="21506" name="Picture 2" descr="C:\Users\Мастер\Desktop\фоточки 2\DSCN1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02000"/>
            <a:ext cx="7008000" cy="52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962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Мастер\Desktop\фоточки 2\DSCN1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64000" y="978000"/>
            <a:ext cx="672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810000" cy="5973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Мастер\Desktop\фоточки 2\DSCN1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46200" y="978000"/>
            <a:ext cx="672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Мастер\Desktop\фоточки 2\DSCN1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</p:spPr>
      </p:pic>
      <p:pic>
        <p:nvPicPr>
          <p:cNvPr id="24579" name="Picture 3" descr="C:\Users\Мастер\Desktop\фоточки 2\DSCN16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23469" y="2237470"/>
            <a:ext cx="5281061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 descr="C:\Users\Мастер\Desktop\фоточки 2\DSCN16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23469" y="2237470"/>
            <a:ext cx="5281061" cy="3960000"/>
          </a:xfrm>
          <a:prstGeom prst="rect">
            <a:avLst/>
          </a:prstGeom>
          <a:noFill/>
        </p:spPr>
      </p:pic>
      <p:pic>
        <p:nvPicPr>
          <p:cNvPr id="25602" name="Picture 2" descr="C:\Users\Мастер\Desktop\фоточки 2\DSCN16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Мастер\Desktop\фоточки 2\DSCN1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02800" y="888600"/>
            <a:ext cx="5280000" cy="3960000"/>
          </a:xfrm>
          <a:prstGeom prst="rect">
            <a:avLst/>
          </a:prstGeom>
          <a:noFill/>
        </p:spPr>
      </p:pic>
      <p:pic>
        <p:nvPicPr>
          <p:cNvPr id="26627" name="Picture 3" descr="C:\Users\Мастер\Desktop\фоточки 2\DSCN1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92470" y="2237470"/>
            <a:ext cx="5281061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стер\Desktop\Новая папка\DSCN09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Гуси - лебеди</a:t>
            </a:r>
            <a:endParaRPr lang="ru-RU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58000"/>
            <a:ext cx="72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818000"/>
            <a:ext cx="67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14779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Тузик и </a:t>
            </a:r>
            <a:r>
              <a:rPr lang="ru-RU" sz="3600" dirty="0" err="1" smtClean="0">
                <a:solidFill>
                  <a:schemeClr val="bg1"/>
                </a:solidFill>
              </a:rPr>
              <a:t>Пузик</a:t>
            </a:r>
            <a:r>
              <a:rPr lang="ru-RU" sz="3600" dirty="0" smtClean="0">
                <a:solidFill>
                  <a:schemeClr val="bg1"/>
                </a:solidFill>
              </a:rPr>
              <a:t> по ночам не спят: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детский сад они сторожат.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На чужих с угрозой лают,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 с друзьями днем играют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94000" y="1432200"/>
            <a:ext cx="576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41921" y="1444479"/>
            <a:ext cx="5761158" cy="40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21300" y="1383300"/>
            <a:ext cx="58674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4898582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Вот моя деревня ,вот мой дом родной…</a:t>
            </a:r>
            <a:endParaRPr lang="ru-RU" sz="36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40000" cy="5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898000"/>
            <a:ext cx="5281061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2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939" y="2898000"/>
            <a:ext cx="5281061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23469" y="2237470"/>
            <a:ext cx="5281061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3556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Это что за чудеса,</a:t>
            </a:r>
            <a:br>
              <a:rPr lang="ru-RU" dirty="0" smtClean="0"/>
            </a:br>
            <a:r>
              <a:rPr lang="ru-RU" dirty="0" smtClean="0"/>
              <a:t>сама лягушка к нам пришла.</a:t>
            </a:r>
            <a:endParaRPr lang="ru-RU" dirty="0"/>
          </a:p>
        </p:txBody>
      </p:sp>
      <p:pic>
        <p:nvPicPr>
          <p:cNvPr id="26627" name="Picture 2" descr="C:\Users\Мастер\Desktop\Новая папка\DSCN0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1554163"/>
            <a:ext cx="5943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От солнца гусеница в тень</a:t>
            </a:r>
            <a:br>
              <a:rPr lang="ru-RU" sz="2400" dirty="0" smtClean="0"/>
            </a:br>
            <a:r>
              <a:rPr lang="ru-RU" sz="2400" dirty="0" smtClean="0"/>
              <a:t>Ползет. И ей ползти не лень?</a:t>
            </a:r>
            <a:br>
              <a:rPr lang="ru-RU" sz="2400" dirty="0" smtClean="0"/>
            </a:br>
            <a:r>
              <a:rPr lang="ru-RU" sz="2400" dirty="0" smtClean="0"/>
              <a:t>«От вас не стану я скрывать,</a:t>
            </a:r>
            <a:br>
              <a:rPr lang="ru-RU" sz="2400" dirty="0" smtClean="0"/>
            </a:br>
            <a:r>
              <a:rPr lang="ru-RU" sz="2400" dirty="0" smtClean="0"/>
              <a:t>Мне вредно много загорать».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5603" name="Picture 2" descr="C:\Users\Мастер\Desktop\Новая папка\DSCN0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953239">
            <a:off x="12700" y="1009651"/>
            <a:ext cx="4611687" cy="3459162"/>
          </a:xfrm>
        </p:spPr>
      </p:pic>
      <p:pic>
        <p:nvPicPr>
          <p:cNvPr id="25604" name="Picture 3" descr="C:\Users\Мастер\Desktop\Новая папка\DSCN09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4426">
            <a:off x="4500563" y="1104900"/>
            <a:ext cx="4710112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Мои документы\Мои рисунки\2012-08-30, фото участок\фото участок 0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55197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D:\Мои документы\Мои рисунки\2012-08-30, фото участок\фото участок 0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3357563"/>
            <a:ext cx="4559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4787900" y="4437063"/>
            <a:ext cx="38512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Здесь резвятся от души,</a:t>
            </a:r>
          </a:p>
          <a:p>
            <a:r>
              <a:rPr lang="ru-RU">
                <a:latin typeface="Trebuchet MS" pitchFamily="34" charset="0"/>
              </a:rPr>
              <a:t>Озорные малыши,</a:t>
            </a:r>
          </a:p>
          <a:p>
            <a:r>
              <a:rPr lang="ru-RU">
                <a:latin typeface="Trebuchet MS" pitchFamily="34" charset="0"/>
              </a:rPr>
              <a:t>Точно зная свое дело,</a:t>
            </a:r>
          </a:p>
          <a:p>
            <a:r>
              <a:rPr lang="ru-RU">
                <a:latin typeface="Trebuchet MS" pitchFamily="34" charset="0"/>
              </a:rPr>
              <a:t>Ножки прыгают умело.</a:t>
            </a:r>
          </a:p>
          <a:p>
            <a:r>
              <a:rPr lang="ru-RU">
                <a:latin typeface="Trebuchet MS" pitchFamily="34" charset="0"/>
              </a:rPr>
              <a:t>Без устали и огорченья,</a:t>
            </a:r>
          </a:p>
          <a:p>
            <a:r>
              <a:rPr lang="ru-RU">
                <a:latin typeface="Trebuchet MS" pitchFamily="34" charset="0"/>
              </a:rPr>
              <a:t>Прогулка – любимое развлеченье!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Ослик </a:t>
            </a:r>
            <a:r>
              <a:rPr lang="ru-RU" dirty="0" err="1" smtClean="0"/>
              <a:t>Иа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7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038600" cy="47545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Черепаха </a:t>
            </a:r>
            <a:r>
              <a:rPr lang="ru-RU" sz="3200" dirty="0" err="1" smtClean="0"/>
              <a:t>ме-е-дленно</a:t>
            </a:r>
            <a:r>
              <a:rPr lang="ru-RU" sz="3200" dirty="0" smtClean="0"/>
              <a:t> по песку ползет.</a:t>
            </a:r>
            <a:br>
              <a:rPr lang="ru-RU" sz="3200" dirty="0" smtClean="0"/>
            </a:br>
            <a:r>
              <a:rPr lang="ru-RU" sz="3200" dirty="0" smtClean="0"/>
              <a:t>Тяжеленный панцирь на себе несет.</a:t>
            </a:r>
            <a:br>
              <a:rPr lang="ru-RU" sz="3200" dirty="0" smtClean="0"/>
            </a:br>
            <a:r>
              <a:rPr lang="ru-RU" sz="3200" dirty="0" smtClean="0"/>
              <a:t>Но без этой ноши ей не обойтись,</a:t>
            </a:r>
            <a:br>
              <a:rPr lang="ru-RU" sz="3200" dirty="0" smtClean="0"/>
            </a:br>
            <a:r>
              <a:rPr lang="ru-RU" sz="3200" dirty="0" smtClean="0"/>
              <a:t>Панцирь ей поможет от врагов спастись.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64000" y="978000"/>
            <a:ext cx="67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536</TotalTime>
  <Words>226</Words>
  <Application>Microsoft Office PowerPoint</Application>
  <PresentationFormat>Экран (4:3)</PresentationFormat>
  <Paragraphs>46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Техническая</vt:lpstr>
      <vt:lpstr>Летнее оформление  участка</vt:lpstr>
      <vt:lpstr>Презентация PowerPoint</vt:lpstr>
      <vt:lpstr>Презентация PowerPoint</vt:lpstr>
      <vt:lpstr>Презентация PowerPoint</vt:lpstr>
      <vt:lpstr>Это что за чудеса, сама лягушка к нам пришла.</vt:lpstr>
      <vt:lpstr>От солнца гусеница в тень Ползет. И ей ползти не лень? «От вас не стану я скрывать, Мне вредно много загорать». </vt:lpstr>
      <vt:lpstr>Презентация PowerPoint</vt:lpstr>
      <vt:lpstr>Ослик Иа</vt:lpstr>
      <vt:lpstr>Черепаха ме-е-дленно по песку ползет. Тяжеленный панцирь на себе несет. Но без этой ноши ей не обойтись, Панцирь ей поможет от врагов спастись.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Здесь играют ребята средней группы</vt:lpstr>
      <vt:lpstr>На кораблике таком,  Далеко мы поплывем. Много нового узнаем, И об этом всем расскажем</vt:lpstr>
      <vt:lpstr>Не знает покоя трудяга-пчела. С цветочков, с кусточков пыльцу собрала И груз драгоценный в свой улей несет, А в сотах пыльца превращается в мед.</vt:lpstr>
      <vt:lpstr>По ночам сове не спится,  Ведь сова -  Ночная птица</vt:lpstr>
      <vt:lpstr>Хрюшки-хрюшки недовольны: - Хрю-хрю-хрю! - кричат-кричат. - Не хотим носы такие! Лишь две дырочки торчат. </vt:lpstr>
      <vt:lpstr>Красавица – гусеница ждет своих друзей</vt:lpstr>
      <vt:lpstr>Презентация PowerPoint</vt:lpstr>
      <vt:lpstr>Презентация PowerPoint</vt:lpstr>
      <vt:lpstr>Морская черепашка, по имени Наташка</vt:lpstr>
      <vt:lpstr>Крокодил – дил – дил плывет…</vt:lpstr>
      <vt:lpstr>Презентация PowerPoint</vt:lpstr>
      <vt:lpstr>Машинки - улитки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Гуси - лебеди</vt:lpstr>
      <vt:lpstr>Тузик и Пузик по ночам не спят: детский сад они сторожат. На чужих с угрозой лают, А с друзьями днем играют</vt:lpstr>
      <vt:lpstr>Презентация PowerPoint</vt:lpstr>
      <vt:lpstr>Презентация PowerPoint</vt:lpstr>
      <vt:lpstr>Вот моя деревня ,вот мой дом родной…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Мастер</dc:creator>
  <cp:lastModifiedBy>Дюймовочка</cp:lastModifiedBy>
  <cp:revision>27</cp:revision>
  <dcterms:created xsi:type="dcterms:W3CDTF">2014-08-31T06:55:21Z</dcterms:created>
  <dcterms:modified xsi:type="dcterms:W3CDTF">2018-03-14T10:05:44Z</dcterms:modified>
</cp:coreProperties>
</file>